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9" t="-8549" r="-1854" b="-297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839127"/>
            <a:ext cx="6594799" cy="2209586"/>
            <a:chOff x="0" y="0"/>
            <a:chExt cx="2056701" cy="689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6701" cy="689097"/>
            </a:xfrm>
            <a:custGeom>
              <a:avLst/>
              <a:gdLst/>
              <a:ahLst/>
              <a:cxnLst/>
              <a:rect r="r" b="b" t="t" l="l"/>
              <a:pathLst>
                <a:path h="689097" w="2056701">
                  <a:moveTo>
                    <a:pt x="0" y="0"/>
                  </a:moveTo>
                  <a:lnTo>
                    <a:pt x="2056701" y="0"/>
                  </a:lnTo>
                  <a:lnTo>
                    <a:pt x="205670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8D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5670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23499" y="4843412"/>
            <a:ext cx="2137516" cy="2209586"/>
            <a:chOff x="0" y="0"/>
            <a:chExt cx="666621" cy="68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62261" y="1024416"/>
            <a:ext cx="2137516" cy="1104793"/>
            <a:chOff x="0" y="0"/>
            <a:chExt cx="666621" cy="3445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6621" cy="344549"/>
            </a:xfrm>
            <a:custGeom>
              <a:avLst/>
              <a:gdLst/>
              <a:ahLst/>
              <a:cxnLst/>
              <a:rect r="r" b="b" t="t" l="l"/>
              <a:pathLst>
                <a:path h="344549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344549"/>
                  </a:lnTo>
                  <a:lnTo>
                    <a:pt x="0" y="344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66621" cy="38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601362" y="7048714"/>
            <a:ext cx="5977784" cy="2209586"/>
            <a:chOff x="0" y="0"/>
            <a:chExt cx="1864274" cy="689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4274" cy="689097"/>
            </a:xfrm>
            <a:custGeom>
              <a:avLst/>
              <a:gdLst/>
              <a:ahLst/>
              <a:cxnLst/>
              <a:rect r="r" b="b" t="t" l="l"/>
              <a:pathLst>
                <a:path h="689097" w="1864274">
                  <a:moveTo>
                    <a:pt x="0" y="0"/>
                  </a:moveTo>
                  <a:lnTo>
                    <a:pt x="1864274" y="0"/>
                  </a:lnTo>
                  <a:lnTo>
                    <a:pt x="1864274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64274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79146" y="8568743"/>
            <a:ext cx="6680154" cy="689557"/>
            <a:chOff x="0" y="0"/>
            <a:chExt cx="2083320" cy="215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3320" cy="215050"/>
            </a:xfrm>
            <a:custGeom>
              <a:avLst/>
              <a:gdLst/>
              <a:ahLst/>
              <a:cxnLst/>
              <a:rect r="r" b="b" t="t" l="l"/>
              <a:pathLst>
                <a:path h="215050" w="2083320">
                  <a:moveTo>
                    <a:pt x="0" y="0"/>
                  </a:moveTo>
                  <a:lnTo>
                    <a:pt x="2083320" y="0"/>
                  </a:lnTo>
                  <a:lnTo>
                    <a:pt x="2083320" y="215050"/>
                  </a:lnTo>
                  <a:lnTo>
                    <a:pt x="0" y="215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83320" cy="253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8474678" y="5421031"/>
            <a:ext cx="435158" cy="1054347"/>
          </a:xfrm>
          <a:custGeom>
            <a:avLst/>
            <a:gdLst/>
            <a:ahLst/>
            <a:cxnLst/>
            <a:rect r="r" b="b" t="t" l="l"/>
            <a:pathLst>
              <a:path h="1054347" w="435158">
                <a:moveTo>
                  <a:pt x="0" y="0"/>
                </a:moveTo>
                <a:lnTo>
                  <a:pt x="435158" y="0"/>
                </a:lnTo>
                <a:lnTo>
                  <a:pt x="435158" y="1054347"/>
                </a:lnTo>
                <a:lnTo>
                  <a:pt x="0" y="105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5405387"/>
            <a:ext cx="6594799" cy="123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4"/>
              </a:lnSpc>
            </a:pPr>
            <a:r>
              <a:rPr lang="en-US" sz="9234">
                <a:solidFill>
                  <a:srgbClr val="FFFFFF"/>
                </a:solidFill>
                <a:latin typeface="Roboto Bold"/>
              </a:rPr>
              <a:t>CONCEPT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01362" y="7614973"/>
            <a:ext cx="5977784" cy="123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4"/>
              </a:lnSpc>
            </a:pPr>
            <a:r>
              <a:rPr lang="en-US" sz="9234">
                <a:solidFill>
                  <a:srgbClr val="FFFFFF"/>
                </a:solidFill>
                <a:latin typeface="Roboto Bold"/>
              </a:rPr>
              <a:t>HOUSE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57119" y="8792872"/>
            <a:ext cx="4524209" cy="26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999" spc="99">
                <a:solidFill>
                  <a:srgbClr val="000000"/>
                </a:solidFill>
                <a:latin typeface="Roboto"/>
              </a:rPr>
              <a:t>www.concepthouse.ru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4872" y="1328327"/>
            <a:ext cx="2052294" cy="5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CONCEPT</a:t>
            </a:r>
          </a:p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HOUSE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299777" y="1028700"/>
            <a:ext cx="1959523" cy="2025592"/>
            <a:chOff x="0" y="0"/>
            <a:chExt cx="666621" cy="6890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444362" y="1490830"/>
            <a:ext cx="1670353" cy="1101332"/>
          </a:xfrm>
          <a:custGeom>
            <a:avLst/>
            <a:gdLst/>
            <a:ahLst/>
            <a:cxnLst/>
            <a:rect r="r" b="b" t="t" l="l"/>
            <a:pathLst>
              <a:path h="1101332" w="1670353">
                <a:moveTo>
                  <a:pt x="0" y="0"/>
                </a:moveTo>
                <a:lnTo>
                  <a:pt x="1670353" y="0"/>
                </a:lnTo>
                <a:lnTo>
                  <a:pt x="1670353" y="1101332"/>
                </a:lnTo>
                <a:lnTo>
                  <a:pt x="0" y="1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6997" y="4253364"/>
            <a:ext cx="13174006" cy="1780271"/>
          </a:xfrm>
          <a:custGeom>
            <a:avLst/>
            <a:gdLst/>
            <a:ahLst/>
            <a:cxnLst/>
            <a:rect r="r" b="b" t="t" l="l"/>
            <a:pathLst>
              <a:path h="1780271" w="13174006">
                <a:moveTo>
                  <a:pt x="0" y="0"/>
                </a:moveTo>
                <a:lnTo>
                  <a:pt x="13174006" y="0"/>
                </a:lnTo>
                <a:lnTo>
                  <a:pt x="13174006" y="1780272"/>
                </a:lnTo>
                <a:lnTo>
                  <a:pt x="0" y="178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ВЫПОЛНЕННЫЕ РАБОТЫ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3516" y="4104570"/>
            <a:ext cx="12121220" cy="5153730"/>
          </a:xfrm>
          <a:custGeom>
            <a:avLst/>
            <a:gdLst/>
            <a:ahLst/>
            <a:cxnLst/>
            <a:rect r="r" b="b" t="t" l="l"/>
            <a:pathLst>
              <a:path h="5153730" w="12121220">
                <a:moveTo>
                  <a:pt x="0" y="0"/>
                </a:moveTo>
                <a:lnTo>
                  <a:pt x="12121219" y="0"/>
                </a:lnTo>
                <a:lnTo>
                  <a:pt x="12121219" y="5153730"/>
                </a:lnTo>
                <a:lnTo>
                  <a:pt x="0" y="515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ПОЛЬЗОВАТЕЛИ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9786" y="4588965"/>
            <a:ext cx="12032615" cy="3791409"/>
          </a:xfrm>
          <a:custGeom>
            <a:avLst/>
            <a:gdLst/>
            <a:ahLst/>
            <a:cxnLst/>
            <a:rect r="r" b="b" t="t" l="l"/>
            <a:pathLst>
              <a:path h="3791409" w="12032615">
                <a:moveTo>
                  <a:pt x="0" y="0"/>
                </a:moveTo>
                <a:lnTo>
                  <a:pt x="12032614" y="0"/>
                </a:lnTo>
                <a:lnTo>
                  <a:pt x="12032614" y="3791409"/>
                </a:lnTo>
                <a:lnTo>
                  <a:pt x="0" y="379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ПОСТЫ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0652" y="3202685"/>
            <a:ext cx="9866697" cy="6164471"/>
          </a:xfrm>
          <a:custGeom>
            <a:avLst/>
            <a:gdLst/>
            <a:ahLst/>
            <a:cxnLst/>
            <a:rect r="r" b="b" t="t" l="l"/>
            <a:pathLst>
              <a:path h="6164471" w="9866697">
                <a:moveTo>
                  <a:pt x="0" y="0"/>
                </a:moveTo>
                <a:lnTo>
                  <a:pt x="9866696" y="0"/>
                </a:lnTo>
                <a:lnTo>
                  <a:pt x="9866696" y="6164472"/>
                </a:lnTo>
                <a:lnTo>
                  <a:pt x="0" y="6164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СОЗДАНИЕ ПОЛЬЗОВАТЕЛЯ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2" t="-19710" r="-1997" b="-244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048714"/>
            <a:ext cx="6594799" cy="2209586"/>
            <a:chOff x="0" y="0"/>
            <a:chExt cx="2056701" cy="689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6701" cy="689097"/>
            </a:xfrm>
            <a:custGeom>
              <a:avLst/>
              <a:gdLst/>
              <a:ahLst/>
              <a:cxnLst/>
              <a:rect r="r" b="b" t="t" l="l"/>
              <a:pathLst>
                <a:path h="689097" w="2056701">
                  <a:moveTo>
                    <a:pt x="0" y="0"/>
                  </a:moveTo>
                  <a:lnTo>
                    <a:pt x="2056701" y="0"/>
                  </a:lnTo>
                  <a:lnTo>
                    <a:pt x="205670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8D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5670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684742"/>
            <a:ext cx="6594799" cy="108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4"/>
              </a:lnSpc>
            </a:pPr>
            <a:r>
              <a:rPr lang="en-US" sz="8034">
                <a:solidFill>
                  <a:srgbClr val="FFFFFF"/>
                </a:solidFill>
                <a:latin typeface="Roboto Bold"/>
              </a:rPr>
              <a:t>КОНТАКТЫ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85983" y="4870724"/>
            <a:ext cx="2137516" cy="2177989"/>
            <a:chOff x="0" y="0"/>
            <a:chExt cx="666621" cy="6792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6621" cy="679243"/>
            </a:xfrm>
            <a:custGeom>
              <a:avLst/>
              <a:gdLst/>
              <a:ahLst/>
              <a:cxnLst/>
              <a:rect r="r" b="b" t="t" l="l"/>
              <a:pathLst>
                <a:path h="679243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79243"/>
                  </a:lnTo>
                  <a:lnTo>
                    <a:pt x="0" y="679243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6621" cy="717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6337162" y="5470954"/>
            <a:ext cx="435158" cy="1054347"/>
          </a:xfrm>
          <a:custGeom>
            <a:avLst/>
            <a:gdLst/>
            <a:ahLst/>
            <a:cxnLst/>
            <a:rect r="r" b="b" t="t" l="l"/>
            <a:pathLst>
              <a:path h="1054347" w="435158">
                <a:moveTo>
                  <a:pt x="0" y="0"/>
                </a:moveTo>
                <a:lnTo>
                  <a:pt x="435158" y="0"/>
                </a:lnTo>
                <a:lnTo>
                  <a:pt x="435158" y="1054347"/>
                </a:lnTo>
                <a:lnTo>
                  <a:pt x="0" y="105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4870724"/>
            <a:ext cx="4457283" cy="2209586"/>
            <a:chOff x="0" y="0"/>
            <a:chExt cx="1390080" cy="689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080" cy="689097"/>
            </a:xfrm>
            <a:custGeom>
              <a:avLst/>
              <a:gdLst/>
              <a:ahLst/>
              <a:cxnLst/>
              <a:rect r="r" b="b" t="t" l="l"/>
              <a:pathLst>
                <a:path h="689097" w="1390080">
                  <a:moveTo>
                    <a:pt x="0" y="0"/>
                  </a:moveTo>
                  <a:lnTo>
                    <a:pt x="1390080" y="0"/>
                  </a:lnTo>
                  <a:lnTo>
                    <a:pt x="1390080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90080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23499" y="7048714"/>
            <a:ext cx="9635801" cy="2209586"/>
            <a:chOff x="0" y="0"/>
            <a:chExt cx="3005089" cy="6890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05089" cy="689097"/>
            </a:xfrm>
            <a:custGeom>
              <a:avLst/>
              <a:gdLst/>
              <a:ahLst/>
              <a:cxnLst/>
              <a:rect r="r" b="b" t="t" l="l"/>
              <a:pathLst>
                <a:path h="689097" w="3005089">
                  <a:moveTo>
                    <a:pt x="0" y="0"/>
                  </a:moveTo>
                  <a:lnTo>
                    <a:pt x="3005089" y="0"/>
                  </a:lnTo>
                  <a:lnTo>
                    <a:pt x="3005089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05089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99777" y="1028700"/>
            <a:ext cx="1959523" cy="2025592"/>
            <a:chOff x="0" y="0"/>
            <a:chExt cx="666621" cy="6890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024416"/>
            <a:ext cx="2137516" cy="1104793"/>
            <a:chOff x="0" y="0"/>
            <a:chExt cx="666621" cy="3445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6621" cy="344549"/>
            </a:xfrm>
            <a:custGeom>
              <a:avLst/>
              <a:gdLst/>
              <a:ahLst/>
              <a:cxnLst/>
              <a:rect r="r" b="b" t="t" l="l"/>
              <a:pathLst>
                <a:path h="344549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344549"/>
                  </a:lnTo>
                  <a:lnTo>
                    <a:pt x="0" y="344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66621" cy="38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444362" y="1490830"/>
            <a:ext cx="1670353" cy="1101332"/>
          </a:xfrm>
          <a:custGeom>
            <a:avLst/>
            <a:gdLst/>
            <a:ahLst/>
            <a:cxnLst/>
            <a:rect r="r" b="b" t="t" l="l"/>
            <a:pathLst>
              <a:path h="1101332" w="1670353">
                <a:moveTo>
                  <a:pt x="0" y="0"/>
                </a:moveTo>
                <a:lnTo>
                  <a:pt x="1670353" y="0"/>
                </a:lnTo>
                <a:lnTo>
                  <a:pt x="1670353" y="1101332"/>
                </a:lnTo>
                <a:lnTo>
                  <a:pt x="0" y="1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21475" y="5502711"/>
            <a:ext cx="3671733" cy="115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4"/>
              </a:lnSpc>
            </a:pPr>
            <a:r>
              <a:rPr lang="en-US" sz="8634">
                <a:solidFill>
                  <a:srgbClr val="FFFFFF"/>
                </a:solidFill>
                <a:latin typeface="Roboto Bold"/>
              </a:rPr>
              <a:t>НАШИ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1311" y="1328327"/>
            <a:ext cx="2052294" cy="5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CONCEPT</a:t>
            </a:r>
          </a:p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HOUSE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59047" y="7549622"/>
            <a:ext cx="4182352" cy="105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+79196134797</a:t>
            </a:r>
          </a:p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г.Уфа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32352" y="7549622"/>
            <a:ext cx="4094032" cy="105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ilshattagirov@mail.ru</a:t>
            </a:r>
          </a:p>
          <a:p>
            <a:pPr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dkd.hudv@gmail.com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47709" y="-280263"/>
            <a:ext cx="9242363" cy="4144757"/>
            <a:chOff x="0" y="0"/>
            <a:chExt cx="12323151" cy="55263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408" r="0" b="16408"/>
            <a:stretch>
              <a:fillRect/>
            </a:stretch>
          </p:blipFill>
          <p:spPr>
            <a:xfrm flipH="false" flipV="false">
              <a:off x="0" y="0"/>
              <a:ext cx="12323151" cy="552634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47709" y="7252877"/>
            <a:ext cx="9242363" cy="3388382"/>
            <a:chOff x="0" y="0"/>
            <a:chExt cx="12323151" cy="451784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2512" r="0" b="22512"/>
            <a:stretch>
              <a:fillRect/>
            </a:stretch>
          </p:blipFill>
          <p:spPr>
            <a:xfrm flipH="false" flipV="false">
              <a:off x="0" y="0"/>
              <a:ext cx="12323151" cy="451784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347709" y="3864494"/>
            <a:ext cx="9242363" cy="3388382"/>
            <a:chOff x="0" y="0"/>
            <a:chExt cx="2882389" cy="1056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2389" cy="1056725"/>
            </a:xfrm>
            <a:custGeom>
              <a:avLst/>
              <a:gdLst/>
              <a:ahLst/>
              <a:cxnLst/>
              <a:rect r="r" b="b" t="t" l="l"/>
              <a:pathLst>
                <a:path h="1056725" w="2882389">
                  <a:moveTo>
                    <a:pt x="0" y="0"/>
                  </a:moveTo>
                  <a:lnTo>
                    <a:pt x="2882389" y="0"/>
                  </a:lnTo>
                  <a:lnTo>
                    <a:pt x="2882389" y="1056725"/>
                  </a:lnTo>
                  <a:lnTo>
                    <a:pt x="0" y="10567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82389" cy="109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58633" y="7252877"/>
            <a:ext cx="9806342" cy="3388382"/>
            <a:chOff x="0" y="0"/>
            <a:chExt cx="3369624" cy="1164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69624" cy="1164305"/>
            </a:xfrm>
            <a:custGeom>
              <a:avLst/>
              <a:gdLst/>
              <a:ahLst/>
              <a:cxnLst/>
              <a:rect r="r" b="b" t="t" l="l"/>
              <a:pathLst>
                <a:path h="1164305" w="3369624">
                  <a:moveTo>
                    <a:pt x="0" y="0"/>
                  </a:moveTo>
                  <a:lnTo>
                    <a:pt x="3369624" y="0"/>
                  </a:lnTo>
                  <a:lnTo>
                    <a:pt x="3369624" y="1164305"/>
                  </a:lnTo>
                  <a:lnTo>
                    <a:pt x="0" y="1164305"/>
                  </a:lnTo>
                  <a:close/>
                </a:path>
              </a:pathLst>
            </a:custGeom>
            <a:solidFill>
              <a:srgbClr val="008D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69624" cy="1202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024416"/>
            <a:ext cx="2137516" cy="1104793"/>
            <a:chOff x="0" y="0"/>
            <a:chExt cx="666621" cy="3445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6621" cy="344549"/>
            </a:xfrm>
            <a:custGeom>
              <a:avLst/>
              <a:gdLst/>
              <a:ahLst/>
              <a:cxnLst/>
              <a:rect r="r" b="b" t="t" l="l"/>
              <a:pathLst>
                <a:path h="344549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344549"/>
                  </a:lnTo>
                  <a:lnTo>
                    <a:pt x="0" y="344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66621" cy="38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99777" y="1028700"/>
            <a:ext cx="1959523" cy="2025592"/>
            <a:chOff x="0" y="0"/>
            <a:chExt cx="666621" cy="689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444362" y="1490830"/>
            <a:ext cx="1670353" cy="1101332"/>
          </a:xfrm>
          <a:custGeom>
            <a:avLst/>
            <a:gdLst/>
            <a:ahLst/>
            <a:cxnLst/>
            <a:rect r="r" b="b" t="t" l="l"/>
            <a:pathLst>
              <a:path h="1101332" w="1670353">
                <a:moveTo>
                  <a:pt x="0" y="0"/>
                </a:moveTo>
                <a:lnTo>
                  <a:pt x="1670353" y="0"/>
                </a:lnTo>
                <a:lnTo>
                  <a:pt x="1670353" y="1101332"/>
                </a:lnTo>
                <a:lnTo>
                  <a:pt x="0" y="1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8082224"/>
            <a:ext cx="7202025" cy="139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FFFFFF"/>
                </a:solidFill>
                <a:latin typeface="Roboto Bold"/>
              </a:rPr>
              <a:t>КОНТЕНТ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1311" y="3188340"/>
            <a:ext cx="2882930" cy="38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01. О НАС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1311" y="4110739"/>
            <a:ext cx="5365780" cy="38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02. О НАШЕЙ КОМПАНИИ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1311" y="5029584"/>
            <a:ext cx="4831974" cy="38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03. НАШИ РАБОТЫ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1311" y="5948429"/>
            <a:ext cx="5858988" cy="38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04. НАШИ КОНТАКТЫ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38139" y="4525738"/>
            <a:ext cx="7037327" cy="192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БЫСТРО</a:t>
            </a:r>
          </a:p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КАЧЕСТВЕННО</a:t>
            </a:r>
          </a:p>
          <a:p>
            <a:pPr algn="just">
              <a:lnSpc>
                <a:spcPts val="511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УДОБНО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1311" y="1328327"/>
            <a:ext cx="2052294" cy="5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CONCEPT</a:t>
            </a:r>
          </a:p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HOUSE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7052998"/>
            <a:ext cx="8115300" cy="2209586"/>
            <a:chOff x="0" y="0"/>
            <a:chExt cx="2530895" cy="689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0895" cy="689097"/>
            </a:xfrm>
            <a:custGeom>
              <a:avLst/>
              <a:gdLst/>
              <a:ahLst/>
              <a:cxnLst/>
              <a:rect r="r" b="b" t="t" l="l"/>
              <a:pathLst>
                <a:path h="689097" w="2530895">
                  <a:moveTo>
                    <a:pt x="0" y="0"/>
                  </a:moveTo>
                  <a:lnTo>
                    <a:pt x="2530895" y="0"/>
                  </a:lnTo>
                  <a:lnTo>
                    <a:pt x="2530895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8D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30895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028700"/>
            <a:ext cx="8115300" cy="3814712"/>
            <a:chOff x="0" y="0"/>
            <a:chExt cx="2530895" cy="1189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0895" cy="1189683"/>
            </a:xfrm>
            <a:custGeom>
              <a:avLst/>
              <a:gdLst/>
              <a:ahLst/>
              <a:cxnLst/>
              <a:rect r="r" b="b" t="t" l="l"/>
              <a:pathLst>
                <a:path h="1189683" w="2530895">
                  <a:moveTo>
                    <a:pt x="0" y="0"/>
                  </a:moveTo>
                  <a:lnTo>
                    <a:pt x="2530895" y="0"/>
                  </a:lnTo>
                  <a:lnTo>
                    <a:pt x="2530895" y="1189683"/>
                  </a:lnTo>
                  <a:lnTo>
                    <a:pt x="0" y="1189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30895" cy="122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048714"/>
            <a:ext cx="5977784" cy="2209586"/>
            <a:chOff x="0" y="0"/>
            <a:chExt cx="1864274" cy="689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4274" cy="689097"/>
            </a:xfrm>
            <a:custGeom>
              <a:avLst/>
              <a:gdLst/>
              <a:ahLst/>
              <a:cxnLst/>
              <a:rect r="r" b="b" t="t" l="l"/>
              <a:pathLst>
                <a:path h="689097" w="1864274">
                  <a:moveTo>
                    <a:pt x="0" y="0"/>
                  </a:moveTo>
                  <a:lnTo>
                    <a:pt x="1864274" y="0"/>
                  </a:lnTo>
                  <a:lnTo>
                    <a:pt x="1864274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64274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88741" y="7690006"/>
            <a:ext cx="6825817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Roboto Bold"/>
              </a:rPr>
              <a:t>КОМПАНИИ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6513" y="7684775"/>
            <a:ext cx="5502158" cy="108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4"/>
              </a:lnSpc>
            </a:pPr>
            <a:r>
              <a:rPr lang="en-US" sz="8034">
                <a:solidFill>
                  <a:srgbClr val="FFFFFF"/>
                </a:solidFill>
                <a:latin typeface="Roboto Bold"/>
              </a:rPr>
              <a:t>О НАШЕЙ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94720" y="2129209"/>
            <a:ext cx="2137516" cy="1104793"/>
            <a:chOff x="0" y="0"/>
            <a:chExt cx="666621" cy="3445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6621" cy="344549"/>
            </a:xfrm>
            <a:custGeom>
              <a:avLst/>
              <a:gdLst/>
              <a:ahLst/>
              <a:cxnLst/>
              <a:rect r="r" b="b" t="t" l="l"/>
              <a:pathLst>
                <a:path h="344549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344549"/>
                  </a:lnTo>
                  <a:lnTo>
                    <a:pt x="0" y="344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66621" cy="38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37331" y="2433120"/>
            <a:ext cx="2052294" cy="5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CONCEPT</a:t>
            </a:r>
          </a:p>
          <a:p>
            <a:pPr algn="ctr">
              <a:lnSpc>
                <a:spcPts val="1983"/>
              </a:lnSpc>
            </a:pPr>
            <a:r>
              <a:rPr lang="en-US" sz="1983">
                <a:solidFill>
                  <a:srgbClr val="FFFFFF"/>
                </a:solidFill>
                <a:latin typeface="Roboto Bold"/>
              </a:rPr>
              <a:t>HOUSE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06484" y="4843412"/>
            <a:ext cx="2137516" cy="2209586"/>
            <a:chOff x="0" y="0"/>
            <a:chExt cx="666621" cy="6890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7857663" y="5421031"/>
            <a:ext cx="435158" cy="1054347"/>
          </a:xfrm>
          <a:custGeom>
            <a:avLst/>
            <a:gdLst/>
            <a:ahLst/>
            <a:cxnLst/>
            <a:rect r="r" b="b" t="t" l="l"/>
            <a:pathLst>
              <a:path h="1054347" w="435158">
                <a:moveTo>
                  <a:pt x="0" y="0"/>
                </a:moveTo>
                <a:lnTo>
                  <a:pt x="435158" y="0"/>
                </a:lnTo>
                <a:lnTo>
                  <a:pt x="435158" y="1054347"/>
                </a:lnTo>
                <a:lnTo>
                  <a:pt x="0" y="105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04250" y="1501071"/>
            <a:ext cx="6594799" cy="278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"/>
              </a:rPr>
              <a:t>Наша компания занимается ремонтом частных домов и квартир уже на протяжении 10 лет. Все наши клиенты остаются довольными, а объекты с наилучшим ремонтом. В нашем штабе имеется все, чтобы все ваши мечты воплотились в реальность Наш слоган "от концепции к реализации" говорит за нас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8207" y="819993"/>
            <a:ext cx="1266513" cy="1309216"/>
            <a:chOff x="0" y="0"/>
            <a:chExt cx="666621" cy="6890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6621" cy="689097"/>
            </a:xfrm>
            <a:custGeom>
              <a:avLst/>
              <a:gdLst/>
              <a:ahLst/>
              <a:cxnLst/>
              <a:rect r="r" b="b" t="t" l="l"/>
              <a:pathLst>
                <a:path h="689097" w="666621">
                  <a:moveTo>
                    <a:pt x="0" y="0"/>
                  </a:moveTo>
                  <a:lnTo>
                    <a:pt x="666621" y="0"/>
                  </a:lnTo>
                  <a:lnTo>
                    <a:pt x="666621" y="689097"/>
                  </a:lnTo>
                  <a:lnTo>
                    <a:pt x="0" y="689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66621" cy="72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21658" y="1118685"/>
            <a:ext cx="1079612" cy="711832"/>
          </a:xfrm>
          <a:custGeom>
            <a:avLst/>
            <a:gdLst/>
            <a:ahLst/>
            <a:cxnLst/>
            <a:rect r="r" b="b" t="t" l="l"/>
            <a:pathLst>
              <a:path h="711832" w="1079612">
                <a:moveTo>
                  <a:pt x="0" y="0"/>
                </a:moveTo>
                <a:lnTo>
                  <a:pt x="1079612" y="0"/>
                </a:lnTo>
                <a:lnTo>
                  <a:pt x="1079612" y="711832"/>
                </a:lnTo>
                <a:lnTo>
                  <a:pt x="0" y="71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5882" y="553827"/>
            <a:ext cx="3964765" cy="7048472"/>
          </a:xfrm>
          <a:custGeom>
            <a:avLst/>
            <a:gdLst/>
            <a:ahLst/>
            <a:cxnLst/>
            <a:rect r="r" b="b" t="t" l="l"/>
            <a:pathLst>
              <a:path h="7048472" w="3964765">
                <a:moveTo>
                  <a:pt x="0" y="0"/>
                </a:moveTo>
                <a:lnTo>
                  <a:pt x="3964765" y="0"/>
                </a:lnTo>
                <a:lnTo>
                  <a:pt x="3964765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9733" y="2605813"/>
            <a:ext cx="7048472" cy="7048472"/>
          </a:xfrm>
          <a:custGeom>
            <a:avLst/>
            <a:gdLst/>
            <a:ahLst/>
            <a:cxnLst/>
            <a:rect r="r" b="b" t="t" l="l"/>
            <a:pathLst>
              <a:path h="7048472" w="7048472">
                <a:moveTo>
                  <a:pt x="0" y="0"/>
                </a:moveTo>
                <a:lnTo>
                  <a:pt x="7048472" y="0"/>
                </a:lnTo>
                <a:lnTo>
                  <a:pt x="704847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8324" y="553827"/>
            <a:ext cx="5286354" cy="7048472"/>
          </a:xfrm>
          <a:custGeom>
            <a:avLst/>
            <a:gdLst/>
            <a:ahLst/>
            <a:cxnLst/>
            <a:rect r="r" b="b" t="t" l="l"/>
            <a:pathLst>
              <a:path h="7048472" w="5286354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90674" y="7846907"/>
            <a:ext cx="8115300" cy="2209586"/>
            <a:chOff x="0" y="0"/>
            <a:chExt cx="10820400" cy="294611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820400" cy="2946115"/>
              <a:chOff x="0" y="0"/>
              <a:chExt cx="2530895" cy="68909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30895" cy="689097"/>
              </a:xfrm>
              <a:custGeom>
                <a:avLst/>
                <a:gdLst/>
                <a:ahLst/>
                <a:cxnLst/>
                <a:rect r="r" b="b" t="t" l="l"/>
                <a:pathLst>
                  <a:path h="689097" w="2530895">
                    <a:moveTo>
                      <a:pt x="0" y="0"/>
                    </a:moveTo>
                    <a:lnTo>
                      <a:pt x="2530895" y="0"/>
                    </a:lnTo>
                    <a:lnTo>
                      <a:pt x="2530895" y="689097"/>
                    </a:lnTo>
                    <a:lnTo>
                      <a:pt x="0" y="689097"/>
                    </a:lnTo>
                    <a:close/>
                  </a:path>
                </a:pathLst>
              </a:custGeom>
              <a:solidFill>
                <a:srgbClr val="008DD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530895" cy="7271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859655" y="801719"/>
              <a:ext cx="9101090" cy="147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Roboto Bold"/>
                </a:rPr>
                <a:t>РАБОТЫ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077" y="246744"/>
            <a:ext cx="5977784" cy="2209586"/>
            <a:chOff x="0" y="0"/>
            <a:chExt cx="7970379" cy="294611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970379" cy="2946115"/>
              <a:chOff x="0" y="0"/>
              <a:chExt cx="1864274" cy="689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64274" cy="689097"/>
              </a:xfrm>
              <a:custGeom>
                <a:avLst/>
                <a:gdLst/>
                <a:ahLst/>
                <a:cxnLst/>
                <a:rect r="r" b="b" t="t" l="l"/>
                <a:pathLst>
                  <a:path h="689097" w="1864274">
                    <a:moveTo>
                      <a:pt x="0" y="0"/>
                    </a:moveTo>
                    <a:lnTo>
                      <a:pt x="1864274" y="0"/>
                    </a:lnTo>
                    <a:lnTo>
                      <a:pt x="1864274" y="689097"/>
                    </a:lnTo>
                    <a:lnTo>
                      <a:pt x="0" y="6890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864274" cy="7271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17084" y="800457"/>
              <a:ext cx="7336211" cy="1488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34"/>
                </a:lnSpc>
              </a:pPr>
              <a:r>
                <a:rPr lang="en-US" sz="8034">
                  <a:solidFill>
                    <a:srgbClr val="000000"/>
                  </a:solidFill>
                  <a:latin typeface="Roboto Bold"/>
                </a:rPr>
                <a:t>НАШИ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7919" y="4391655"/>
            <a:ext cx="17152163" cy="5895345"/>
            <a:chOff x="0" y="0"/>
            <a:chExt cx="4517442" cy="155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7442" cy="1552684"/>
            </a:xfrm>
            <a:custGeom>
              <a:avLst/>
              <a:gdLst/>
              <a:ahLst/>
              <a:cxnLst/>
              <a:rect r="r" b="b" t="t" l="l"/>
              <a:pathLst>
                <a:path h="1552684" w="4517442">
                  <a:moveTo>
                    <a:pt x="0" y="0"/>
                  </a:moveTo>
                  <a:lnTo>
                    <a:pt x="4517442" y="0"/>
                  </a:lnTo>
                  <a:lnTo>
                    <a:pt x="4517442" y="1552684"/>
                  </a:lnTo>
                  <a:lnTo>
                    <a:pt x="0" y="1552684"/>
                  </a:lnTo>
                  <a:close/>
                </a:path>
              </a:pathLst>
            </a:custGeom>
            <a:solidFill>
              <a:srgbClr val="00000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17442" cy="159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7985" y="6753640"/>
            <a:ext cx="2615364" cy="1379010"/>
          </a:xfrm>
          <a:custGeom>
            <a:avLst/>
            <a:gdLst/>
            <a:ahLst/>
            <a:cxnLst/>
            <a:rect r="r" b="b" t="t" l="l"/>
            <a:pathLst>
              <a:path h="1379010" w="2615364">
                <a:moveTo>
                  <a:pt x="0" y="0"/>
                </a:moveTo>
                <a:lnTo>
                  <a:pt x="2615364" y="0"/>
                </a:lnTo>
                <a:lnTo>
                  <a:pt x="2615364" y="1379011"/>
                </a:lnTo>
                <a:lnTo>
                  <a:pt x="0" y="1379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4400" y="5702893"/>
            <a:ext cx="2929083" cy="3051128"/>
          </a:xfrm>
          <a:custGeom>
            <a:avLst/>
            <a:gdLst/>
            <a:ahLst/>
            <a:cxnLst/>
            <a:rect r="r" b="b" t="t" l="l"/>
            <a:pathLst>
              <a:path h="3051128" w="2929083">
                <a:moveTo>
                  <a:pt x="0" y="0"/>
                </a:moveTo>
                <a:lnTo>
                  <a:pt x="2929083" y="0"/>
                </a:lnTo>
                <a:lnTo>
                  <a:pt x="2929083" y="3051129"/>
                </a:lnTo>
                <a:lnTo>
                  <a:pt x="0" y="3051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2548" y="5507191"/>
            <a:ext cx="2985615" cy="3442533"/>
          </a:xfrm>
          <a:custGeom>
            <a:avLst/>
            <a:gdLst/>
            <a:ahLst/>
            <a:cxnLst/>
            <a:rect r="r" b="b" t="t" l="l"/>
            <a:pathLst>
              <a:path h="3442533" w="2985615">
                <a:moveTo>
                  <a:pt x="0" y="0"/>
                </a:moveTo>
                <a:lnTo>
                  <a:pt x="2985615" y="0"/>
                </a:lnTo>
                <a:lnTo>
                  <a:pt x="2985615" y="3442533"/>
                </a:lnTo>
                <a:lnTo>
                  <a:pt x="0" y="344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8824" y="5755233"/>
            <a:ext cx="2860733" cy="2946448"/>
          </a:xfrm>
          <a:custGeom>
            <a:avLst/>
            <a:gdLst/>
            <a:ahLst/>
            <a:cxnLst/>
            <a:rect r="r" b="b" t="t" l="l"/>
            <a:pathLst>
              <a:path h="2946448" w="2860733">
                <a:moveTo>
                  <a:pt x="0" y="0"/>
                </a:moveTo>
                <a:lnTo>
                  <a:pt x="2860733" y="0"/>
                </a:lnTo>
                <a:lnTo>
                  <a:pt x="2860733" y="2946449"/>
                </a:lnTo>
                <a:lnTo>
                  <a:pt x="0" y="2946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6602" y="969891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ИСПОЛЬЗОВАННЫЕ ТЕХНОЛОГИИ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9618" y="2894327"/>
            <a:ext cx="13372698" cy="6850498"/>
          </a:xfrm>
          <a:custGeom>
            <a:avLst/>
            <a:gdLst/>
            <a:ahLst/>
            <a:cxnLst/>
            <a:rect r="r" b="b" t="t" l="l"/>
            <a:pathLst>
              <a:path h="6850498" w="13372698">
                <a:moveTo>
                  <a:pt x="0" y="0"/>
                </a:moveTo>
                <a:lnTo>
                  <a:pt x="13372698" y="0"/>
                </a:lnTo>
                <a:lnTo>
                  <a:pt x="13372698" y="6850498"/>
                </a:lnTo>
                <a:lnTo>
                  <a:pt x="0" y="685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ГЛАВНАЯ СТРАНИЦА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7534" y="2884214"/>
            <a:ext cx="13179292" cy="6972627"/>
          </a:xfrm>
          <a:custGeom>
            <a:avLst/>
            <a:gdLst/>
            <a:ahLst/>
            <a:cxnLst/>
            <a:rect r="r" b="b" t="t" l="l"/>
            <a:pathLst>
              <a:path h="6972627" w="13179292">
                <a:moveTo>
                  <a:pt x="0" y="0"/>
                </a:moveTo>
                <a:lnTo>
                  <a:pt x="13179292" y="0"/>
                </a:lnTo>
                <a:lnTo>
                  <a:pt x="13179292" y="6972627"/>
                </a:lnTo>
                <a:lnTo>
                  <a:pt x="0" y="6972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ГЛАВНАЯ СТРАНИЦА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5950" y="3808720"/>
            <a:ext cx="13300286" cy="5449580"/>
          </a:xfrm>
          <a:custGeom>
            <a:avLst/>
            <a:gdLst/>
            <a:ahLst/>
            <a:cxnLst/>
            <a:rect r="r" b="b" t="t" l="l"/>
            <a:pathLst>
              <a:path h="5449580" w="13300286">
                <a:moveTo>
                  <a:pt x="0" y="0"/>
                </a:moveTo>
                <a:lnTo>
                  <a:pt x="13300286" y="0"/>
                </a:lnTo>
                <a:lnTo>
                  <a:pt x="13300286" y="5449580"/>
                </a:lnTo>
                <a:lnTo>
                  <a:pt x="0" y="5449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106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ГЛАВНАЯ СТРАНИЦА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t="-5326" r="-4423" b="-2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1207" y="5143500"/>
            <a:ext cx="12776854" cy="2049375"/>
          </a:xfrm>
          <a:custGeom>
            <a:avLst/>
            <a:gdLst/>
            <a:ahLst/>
            <a:cxnLst/>
            <a:rect r="r" b="b" t="t" l="l"/>
            <a:pathLst>
              <a:path h="2049375" w="12776854">
                <a:moveTo>
                  <a:pt x="0" y="0"/>
                </a:moveTo>
                <a:lnTo>
                  <a:pt x="12776854" y="0"/>
                </a:lnTo>
                <a:lnTo>
                  <a:pt x="12776854" y="2049375"/>
                </a:lnTo>
                <a:lnTo>
                  <a:pt x="0" y="204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11305" y="1171575"/>
            <a:ext cx="17854796" cy="207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3131"/>
                </a:solidFill>
                <a:latin typeface="Roboto Bold"/>
              </a:rPr>
              <a:t>ПРАЙС-ЛИСТ</a:t>
            </a:r>
          </a:p>
          <a:p>
            <a:pPr algn="ctr">
              <a:lnSpc>
                <a:spcPts val="80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DAFtZ6483WE</dc:identifier>
  <dcterms:modified xsi:type="dcterms:W3CDTF">2011-08-01T06:04:30Z</dcterms:modified>
  <cp:revision>1</cp:revision>
  <dc:title>CONCEPT</dc:title>
</cp:coreProperties>
</file>